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7" r:id="rId11"/>
    <p:sldId id="265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23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A992865-30A0-4C6C-9200-8125EFE32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6339D-269C-42FC-9A67-D2EEB035E4F4}" type="datetimeFigureOut">
              <a:rPr lang="en-US" smtClean="0"/>
              <a:t>05-Sep-22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41589C-5047-4B6C-B1E4-DF4C2B631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5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38" name="Picture 41" descr="uet monogra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01000" y="76200"/>
            <a:ext cx="100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400800"/>
            <a:ext cx="2362200" cy="304800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>
            <a:lvl1pPr>
              <a:defRPr sz="1600" smtClean="0"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41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E1BA29-FF4F-4577-B893-C721115DE2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401C8-C76D-4B81-BF3C-74459691DE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B3B9A-4951-4EA2-B7B4-9326E9EF18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53400" y="6248400"/>
            <a:ext cx="533400" cy="457200"/>
          </a:xfrm>
          <a:solidFill>
            <a:schemeClr val="tx2">
              <a:lumMod val="20000"/>
              <a:lumOff val="80000"/>
            </a:schemeClr>
          </a:solidFill>
          <a:ln/>
        </p:spPr>
        <p:txBody>
          <a:bodyPr/>
          <a:lstStyle>
            <a:lvl1pPr algn="ctr">
              <a:defRPr sz="20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2C590-7058-4690-ACB8-A2470DB71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18C-4537-4C7F-BEF1-1F46182033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54A7-7AB9-458B-95D7-0873003F0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B5C2E-2084-49CE-8F9E-936489D176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268E4-9AAE-4CBB-AA8D-115075BB42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124E0-349D-44E0-9DF4-83685E8905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181D0-3807-472B-B8AC-88E4C3D918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400800"/>
            <a:ext cx="2209800" cy="304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 smtClean="0">
                <a:solidFill>
                  <a:srgbClr val="0033CC"/>
                </a:solidFill>
              </a:defRPr>
            </a:lvl1pPr>
          </a:lstStyle>
          <a:p>
            <a:pPr>
              <a:defRPr/>
            </a:pPr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A0E1DCB6-EEC5-469F-8FEB-4230846B3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1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2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8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75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pic>
        <p:nvPicPr>
          <p:cNvPr id="1033" name="Picture 40" descr="uet monogra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58150" y="76200"/>
            <a:ext cx="10096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7010400" cy="904875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Final Presentation --- Instruction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895600"/>
            <a:ext cx="7086600" cy="3810000"/>
          </a:xfrm>
        </p:spPr>
        <p:txBody>
          <a:bodyPr/>
          <a:lstStyle/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No. of slides is restricted to </a:t>
            </a:r>
            <a:r>
              <a:rPr lang="en-US" sz="2400" b="1" dirty="0" smtClean="0"/>
              <a:t>15</a:t>
            </a:r>
            <a:r>
              <a:rPr lang="en-US" sz="2400" dirty="0" smtClean="0"/>
              <a:t>. 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Presentations time is restricted to </a:t>
            </a:r>
            <a:r>
              <a:rPr lang="en-US" sz="2400" b="1" dirty="0" smtClean="0"/>
              <a:t>10</a:t>
            </a:r>
            <a:r>
              <a:rPr lang="en-US" sz="2400" dirty="0" smtClean="0"/>
              <a:t> minutes.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Slide design other than </a:t>
            </a:r>
            <a:r>
              <a:rPr lang="en-US" sz="2400" b="1" dirty="0" smtClean="0"/>
              <a:t>this</a:t>
            </a:r>
            <a:r>
              <a:rPr lang="en-US" sz="2400" dirty="0" smtClean="0"/>
              <a:t> is not allowed.</a:t>
            </a:r>
          </a:p>
          <a:p>
            <a:pPr marL="457200" indent="-457200" algn="l" eaLnBrk="1" hangingPunct="1">
              <a:buSzPct val="80000"/>
              <a:buFont typeface="+mj-lt"/>
              <a:buAutoNum type="arabicPeriod"/>
            </a:pPr>
            <a:r>
              <a:rPr lang="en-US" sz="2400" dirty="0" smtClean="0"/>
              <a:t>Use the same headings as described in this format. However, you may use your </a:t>
            </a:r>
            <a:r>
              <a:rPr lang="en-US" sz="2400" smtClean="0"/>
              <a:t>own sub-headings</a:t>
            </a:r>
            <a:r>
              <a:rPr lang="en-US" sz="2400" dirty="0" smtClean="0"/>
              <a:t>, if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22238"/>
            <a:ext cx="7848600" cy="12954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Summary of Thesis </a:t>
            </a:r>
            <a:r>
              <a:rPr lang="en-US" sz="3600" dirty="0" smtClean="0"/>
              <a:t>Plagiarism Report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35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13" y="1295399"/>
            <a:ext cx="6781800" cy="1304925"/>
          </a:xfrm>
        </p:spPr>
        <p:txBody>
          <a:bodyPr/>
          <a:lstStyle/>
          <a:p>
            <a:pPr algn="ctr"/>
            <a:r>
              <a:rPr lang="en-US" dirty="0" smtClean="0"/>
              <a:t>Q &amp; 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pPr algn="ctr"/>
            <a:r>
              <a:rPr lang="en-US" sz="4000" b="1" dirty="0" smtClean="0">
                <a:solidFill>
                  <a:srgbClr val="002060"/>
                </a:solidFill>
              </a:rPr>
              <a:t>Thank you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913" y="762000"/>
            <a:ext cx="6781800" cy="1219200"/>
          </a:xfrm>
        </p:spPr>
        <p:txBody>
          <a:bodyPr/>
          <a:lstStyle/>
          <a:p>
            <a:r>
              <a:rPr lang="en-US" dirty="0" smtClean="0"/>
              <a:t>Thesis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912" y="3049588"/>
            <a:ext cx="7151687" cy="3427412"/>
          </a:xfrm>
        </p:spPr>
        <p:txBody>
          <a:bodyPr/>
          <a:lstStyle/>
          <a:p>
            <a:pPr algn="l" eaLnBrk="1" hangingPunct="1"/>
            <a:r>
              <a:rPr lang="en-US" dirty="0" smtClean="0"/>
              <a:t>Student Name</a:t>
            </a:r>
          </a:p>
          <a:p>
            <a:pPr algn="l" eaLnBrk="1" hangingPunct="1"/>
            <a:r>
              <a:rPr lang="en-US" dirty="0" smtClean="0"/>
              <a:t>Registration No.</a:t>
            </a:r>
          </a:p>
          <a:p>
            <a:pPr algn="l" eaLnBrk="1" hangingPunct="1"/>
            <a:r>
              <a:rPr lang="en-US" dirty="0" smtClean="0"/>
              <a:t>Supervisor Name</a:t>
            </a:r>
          </a:p>
          <a:p>
            <a:pPr algn="l" eaLnBrk="1" hangingPunct="1"/>
            <a:endParaRPr lang="en-US" dirty="0" smtClean="0"/>
          </a:p>
          <a:p>
            <a:pPr algn="l"/>
            <a:r>
              <a:rPr lang="en-US" sz="2000" dirty="0" smtClean="0">
                <a:solidFill>
                  <a:srgbClr val="C00000"/>
                </a:solidFill>
              </a:rPr>
              <a:t>Proposal </a:t>
            </a:r>
            <a:r>
              <a:rPr lang="en-US" sz="2000" smtClean="0">
                <a:solidFill>
                  <a:srgbClr val="C00000"/>
                </a:solidFill>
              </a:rPr>
              <a:t>Approved Date:</a:t>
            </a:r>
            <a:r>
              <a:rPr lang="en-US" sz="2000" smtClean="0"/>
              <a:t> </a:t>
            </a:r>
            <a:r>
              <a:rPr lang="en-US" sz="2000" dirty="0" smtClean="0"/>
              <a:t>DD-MM-YYYY</a:t>
            </a:r>
          </a:p>
          <a:p>
            <a:pPr algn="l"/>
            <a:r>
              <a:rPr lang="en-US" sz="2000" dirty="0" smtClean="0">
                <a:solidFill>
                  <a:srgbClr val="C00000"/>
                </a:solidFill>
              </a:rPr>
              <a:t>Mid Presentation Date:</a:t>
            </a:r>
            <a:r>
              <a:rPr lang="en-US" sz="2000" dirty="0" smtClean="0"/>
              <a:t> DD-MM-YYYY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Problem Statement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Aims &amp; Objectives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>
                <a:solidFill>
                  <a:srgbClr val="C00000"/>
                </a:solidFill>
              </a:rPr>
              <a:t>1 slide </a:t>
            </a:r>
            <a:r>
              <a:rPr lang="en-US" dirty="0" smtClean="0">
                <a:solidFill>
                  <a:srgbClr val="C00000"/>
                </a:solidFill>
              </a:rPr>
              <a:t>maximum (Must be same as approved)</a:t>
            </a:r>
            <a:endParaRPr lang="en-US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en-US" b="1" dirty="0" smtClean="0"/>
              <a:t>Aim</a:t>
            </a:r>
          </a:p>
          <a:p>
            <a:pPr marL="342900" lvl="2" indent="-342900" eaLnBrk="1" hangingPunct="1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en-US" b="1" dirty="0"/>
              <a:t>To ---------</a:t>
            </a:r>
          </a:p>
          <a:p>
            <a:pPr marL="0" indent="0" eaLnBrk="1" hangingPunct="1">
              <a:buNone/>
            </a:pPr>
            <a:endParaRPr lang="en-US" b="1" dirty="0" smtClean="0"/>
          </a:p>
          <a:p>
            <a:pPr eaLnBrk="1" hangingPunct="1"/>
            <a:r>
              <a:rPr lang="en-US" b="1" dirty="0" smtClean="0"/>
              <a:t>Objectives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  <a:p>
            <a:pPr lvl="2" eaLnBrk="1" hangingPunct="1">
              <a:buClrTx/>
              <a:buFont typeface="Wingdings" pitchFamily="2" charset="2"/>
              <a:buChar char="Ø"/>
            </a:pPr>
            <a:r>
              <a:rPr lang="en-US" b="1" dirty="0" smtClean="0"/>
              <a:t>To ---------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Literature Review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2 slides maximum</a:t>
            </a:r>
          </a:p>
          <a:p>
            <a:pPr marL="0" indent="0" eaLnBrk="1" hangingPunct="1">
              <a:buNone/>
            </a:pPr>
            <a:r>
              <a:rPr lang="en-US" dirty="0" smtClean="0"/>
              <a:t>Slide 1: Challenges &amp; avenue selected as 		     mentioned in proposal    </a:t>
            </a:r>
          </a:p>
          <a:p>
            <a:pPr marL="0" indent="0" eaLnBrk="1" hangingPunct="1">
              <a:buNone/>
            </a:pPr>
            <a:r>
              <a:rPr lang="en-US" dirty="0" smtClean="0"/>
              <a:t>Slide 2: a) Cutting Edge base paper for 		         research</a:t>
            </a:r>
          </a:p>
          <a:p>
            <a:pPr marL="0" indent="0" eaLnBrk="1" hangingPunct="1">
              <a:buNone/>
            </a:pPr>
            <a:r>
              <a:rPr lang="en-US" dirty="0" smtClean="0"/>
              <a:t>	     b) Papers used for comparison of 	         		result	</a:t>
            </a:r>
          </a:p>
          <a:p>
            <a:pPr marL="0" indent="0" eaLnBrk="1" hangingPunct="1">
              <a:buNone/>
            </a:pPr>
            <a:r>
              <a:rPr lang="en-US" dirty="0" smtClean="0"/>
              <a:t> 	 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Methodology of Research	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6 slides maximum</a:t>
            </a:r>
          </a:p>
          <a:p>
            <a:pPr eaLnBrk="1" hangingPunct="1">
              <a:buNone/>
            </a:pPr>
            <a:r>
              <a:rPr lang="en-US" dirty="0" smtClean="0"/>
              <a:t>Slide 1: Design </a:t>
            </a:r>
          </a:p>
          <a:p>
            <a:pPr eaLnBrk="1" hangingPunct="1"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Slide 2: Simulation or computer    			     implementation or Experimental Setup</a:t>
            </a:r>
          </a:p>
          <a:p>
            <a:pPr eaLnBrk="1" hangingPunct="1">
              <a:buNone/>
            </a:pPr>
            <a:r>
              <a:rPr lang="en-US" dirty="0" smtClean="0"/>
              <a:t>Slide 3: Method of Analysis</a:t>
            </a:r>
          </a:p>
          <a:p>
            <a:pPr eaLnBrk="1" hangingPunct="1">
              <a:buNone/>
            </a:pPr>
            <a:r>
              <a:rPr lang="en-US" dirty="0" smtClean="0"/>
              <a:t>Slide 4 &amp; 5: Results &amp; graphs (if any)</a:t>
            </a:r>
          </a:p>
          <a:p>
            <a:pPr eaLnBrk="1" hangingPunct="1">
              <a:buNone/>
            </a:pPr>
            <a:r>
              <a:rPr lang="en-US" dirty="0" smtClean="0"/>
              <a:t>Slide 6: Comparison of results.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42950" indent="-742950" eaLnBrk="1" hangingPunct="1"/>
            <a:r>
              <a:rPr lang="en-US" dirty="0" smtClean="0"/>
              <a:t>Utilization of Research Results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Conclusion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altLang="en-US" dirty="0" smtClean="0"/>
              <a:t>Final Seminar</a:t>
            </a:r>
            <a:endParaRPr lang="en-US" altLang="en-US" dirty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/>
            <a:r>
              <a:rPr lang="en-US" dirty="0" smtClean="0"/>
              <a:t>Details of Paper </a:t>
            </a:r>
            <a:r>
              <a:rPr lang="en-US" dirty="0" smtClean="0"/>
              <a:t>Published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1 slide maximum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A89A0B-63DE-482E-96CA-9EFB918A19C0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462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126</TotalTime>
  <Words>183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Network</vt:lpstr>
      <vt:lpstr>Final Presentation --- Instruction</vt:lpstr>
      <vt:lpstr>Thesis Title</vt:lpstr>
      <vt:lpstr>Problem Statement</vt:lpstr>
      <vt:lpstr>Aims &amp; Objectives</vt:lpstr>
      <vt:lpstr>Literature Review</vt:lpstr>
      <vt:lpstr>Methodology of Research </vt:lpstr>
      <vt:lpstr>Utilization of Research Results</vt:lpstr>
      <vt:lpstr>Conclusion</vt:lpstr>
      <vt:lpstr>Details of Paper Published</vt:lpstr>
      <vt:lpstr>Summary of Thesis Plagiarism Report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Tahir Nadeem</dc:creator>
  <cp:lastModifiedBy>Obaidullah</cp:lastModifiedBy>
  <cp:revision>65</cp:revision>
  <cp:lastPrinted>1601-01-01T00:00:00Z</cp:lastPrinted>
  <dcterms:created xsi:type="dcterms:W3CDTF">1601-01-01T00:00:00Z</dcterms:created>
  <dcterms:modified xsi:type="dcterms:W3CDTF">2022-09-05T07:03:20Z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